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58" r:id="rId5"/>
    <p:sldId id="259" r:id="rId6"/>
    <p:sldId id="260" r:id="rId7"/>
    <p:sldId id="261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4FD1FF"/>
    <a:srgbClr val="9999FF"/>
    <a:srgbClr val="FF669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11A3B-06C0-4ABA-8486-45728053DEAE}" type="datetimeFigureOut">
              <a:rPr lang="ru-RU" smtClean="0"/>
              <a:t>01.12.2020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B726B-CA04-41C1-854B-69393B18CAB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11A3B-06C0-4ABA-8486-45728053DEAE}" type="datetimeFigureOut">
              <a:rPr lang="ru-RU" smtClean="0"/>
              <a:t>01.12.2020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B726B-CA04-41C1-854B-69393B18CAB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11A3B-06C0-4ABA-8486-45728053DEAE}" type="datetimeFigureOut">
              <a:rPr lang="ru-RU" smtClean="0"/>
              <a:t>01.12.2020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B726B-CA04-41C1-854B-69393B18CAB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11A3B-06C0-4ABA-8486-45728053DEAE}" type="datetimeFigureOut">
              <a:rPr lang="ru-RU" smtClean="0"/>
              <a:t>01.12.2020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B726B-CA04-41C1-854B-69393B18CAB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11A3B-06C0-4ABA-8486-45728053DEAE}" type="datetimeFigureOut">
              <a:rPr lang="ru-RU" smtClean="0"/>
              <a:t>01.12.2020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B726B-CA04-41C1-854B-69393B18CAB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11A3B-06C0-4ABA-8486-45728053DEAE}" type="datetimeFigureOut">
              <a:rPr lang="ru-RU" smtClean="0"/>
              <a:t>01.12.2020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B726B-CA04-41C1-854B-69393B18CAB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11A3B-06C0-4ABA-8486-45728053DEAE}" type="datetimeFigureOut">
              <a:rPr lang="ru-RU" smtClean="0"/>
              <a:t>01.12.2020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B726B-CA04-41C1-854B-69393B18CAB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11A3B-06C0-4ABA-8486-45728053DEAE}" type="datetimeFigureOut">
              <a:rPr lang="ru-RU" smtClean="0"/>
              <a:t>01.12.2020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B726B-CA04-41C1-854B-69393B18CAB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11A3B-06C0-4ABA-8486-45728053DEAE}" type="datetimeFigureOut">
              <a:rPr lang="ru-RU" smtClean="0"/>
              <a:t>01.12.2020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B726B-CA04-41C1-854B-69393B18CAB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11A3B-06C0-4ABA-8486-45728053DEAE}" type="datetimeFigureOut">
              <a:rPr lang="ru-RU" smtClean="0"/>
              <a:t>01.12.2020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B726B-CA04-41C1-854B-69393B18CAB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11A3B-06C0-4ABA-8486-45728053DEAE}" type="datetimeFigureOut">
              <a:rPr lang="ru-RU" smtClean="0"/>
              <a:t>01.12.2020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B726B-CA04-41C1-854B-69393B18CAB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D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511A3B-06C0-4ABA-8486-45728053DEAE}" type="datetimeFigureOut">
              <a:rPr lang="ru-RU" smtClean="0"/>
              <a:t>01.12.2020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2B726B-CA04-41C1-854B-69393B18CABB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000" b="1" dirty="0" smtClean="0">
                <a:solidFill>
                  <a:srgbClr val="FFFF00"/>
                </a:solidFill>
              </a:rPr>
              <a:t>Holidays</a:t>
            </a:r>
            <a:endParaRPr lang="ru-RU" sz="6000" b="1" dirty="0">
              <a:solidFill>
                <a:srgbClr val="FFFF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3</a:t>
            </a:r>
            <a:r>
              <a:rPr lang="ru-RU" dirty="0" smtClean="0"/>
              <a:t> класс</a:t>
            </a:r>
          </a:p>
          <a:p>
            <a:r>
              <a:rPr lang="ru-RU" dirty="0" smtClean="0"/>
              <a:t>Учитель: Москалёва Н. В.</a:t>
            </a:r>
          </a:p>
          <a:p>
            <a:r>
              <a:rPr lang="ru-RU" dirty="0" smtClean="0"/>
              <a:t>Учебник: Верещагина</a:t>
            </a:r>
            <a:r>
              <a:rPr lang="en-US" dirty="0" smtClean="0"/>
              <a:t> 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 smtClean="0">
                <a:solidFill>
                  <a:srgbClr val="FFFF00"/>
                </a:solidFill>
              </a:rPr>
              <a:t>Речевая разминка</a:t>
            </a:r>
            <a:endParaRPr lang="ru-RU" sz="5400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</a:t>
            </a:r>
            <a:r>
              <a:rPr lang="en-US" sz="4800" b="1" dirty="0" smtClean="0"/>
              <a:t>Why </a:t>
            </a:r>
            <a:r>
              <a:rPr lang="en-US" sz="4800" b="1" dirty="0"/>
              <a:t>do you cry Willy</a:t>
            </a:r>
            <a:r>
              <a:rPr lang="en-US" sz="4800" b="1" dirty="0" smtClean="0"/>
              <a:t>?</a:t>
            </a:r>
            <a:endParaRPr lang="ru-RU" sz="4800" b="1" dirty="0" smtClean="0"/>
          </a:p>
          <a:p>
            <a:pPr>
              <a:buNone/>
            </a:pPr>
            <a:r>
              <a:rPr lang="en-US" sz="4800" b="1" dirty="0"/>
              <a:t>   Why do you cry?</a:t>
            </a:r>
          </a:p>
          <a:p>
            <a:pPr>
              <a:buNone/>
            </a:pPr>
            <a:r>
              <a:rPr lang="ru-RU" sz="4800" b="1" dirty="0" smtClean="0"/>
              <a:t>  </a:t>
            </a:r>
            <a:r>
              <a:rPr lang="en-US" sz="4800" b="1" dirty="0" smtClean="0"/>
              <a:t> </a:t>
            </a:r>
            <a:r>
              <a:rPr lang="en-US" sz="4800" b="1" dirty="0"/>
              <a:t>Why Willy? Why Willy?</a:t>
            </a:r>
          </a:p>
          <a:p>
            <a:pPr>
              <a:buNone/>
            </a:pPr>
            <a:r>
              <a:rPr lang="ru-RU" sz="4800" b="1" dirty="0" smtClean="0"/>
              <a:t>  </a:t>
            </a:r>
            <a:r>
              <a:rPr lang="en-US" sz="4800" b="1" dirty="0" smtClean="0"/>
              <a:t> </a:t>
            </a:r>
            <a:r>
              <a:rPr lang="en-US" sz="4800" b="1" dirty="0"/>
              <a:t>Why, Willy, why?</a:t>
            </a:r>
          </a:p>
          <a:p>
            <a:pPr>
              <a:buNone/>
            </a:pPr>
            <a:endParaRPr lang="ru-RU" sz="4800" b="1" dirty="0"/>
          </a:p>
        </p:txBody>
      </p:sp>
      <p:pic>
        <p:nvPicPr>
          <p:cNvPr id="4" name="Рисунок 3" descr="scale_120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29322" y="4071942"/>
            <a:ext cx="2327294" cy="250594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>
                <a:solidFill>
                  <a:srgbClr val="FFFF00"/>
                </a:solidFill>
              </a:rPr>
              <a:t>Правила чтения</a:t>
            </a:r>
            <a:endParaRPr lang="ru-RU" sz="5400" b="1" dirty="0">
              <a:solidFill>
                <a:srgbClr val="FFFF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en-US" sz="4800" dirty="0" err="1" smtClean="0">
                <a:solidFill>
                  <a:srgbClr val="FF0000"/>
                </a:solidFill>
              </a:rPr>
              <a:t>sh</a:t>
            </a:r>
            <a:r>
              <a:rPr lang="en-US" sz="4400" dirty="0" smtClean="0">
                <a:solidFill>
                  <a:srgbClr val="FF0000"/>
                </a:solidFill>
              </a:rPr>
              <a:t> </a:t>
            </a:r>
            <a:endParaRPr lang="ru-RU" sz="4400" dirty="0">
              <a:solidFill>
                <a:srgbClr val="FF000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None/>
            </a:pPr>
            <a:r>
              <a:rPr lang="en-US" sz="4800" b="1" dirty="0" smtClean="0"/>
              <a:t>ship</a:t>
            </a:r>
          </a:p>
          <a:p>
            <a:pPr>
              <a:buNone/>
            </a:pPr>
            <a:r>
              <a:rPr lang="en-US" sz="4800" b="1" dirty="0" smtClean="0"/>
              <a:t>fish</a:t>
            </a:r>
          </a:p>
          <a:p>
            <a:pPr>
              <a:buNone/>
            </a:pPr>
            <a:r>
              <a:rPr lang="en-US" sz="4800" b="1" dirty="0" smtClean="0"/>
              <a:t>she</a:t>
            </a:r>
          </a:p>
          <a:p>
            <a:pPr>
              <a:buNone/>
            </a:pPr>
            <a:r>
              <a:rPr lang="en-US" sz="4800" b="1" dirty="0" smtClean="0"/>
              <a:t>shark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3"/>
          </p:nvPr>
        </p:nvSpPr>
        <p:spPr/>
        <p:txBody>
          <a:bodyPr>
            <a:noAutofit/>
          </a:bodyPr>
          <a:lstStyle/>
          <a:p>
            <a:r>
              <a:rPr lang="en-US" sz="4800" dirty="0" err="1" smtClean="0">
                <a:solidFill>
                  <a:srgbClr val="FF0000"/>
                </a:solidFill>
              </a:rPr>
              <a:t>ch</a:t>
            </a:r>
            <a:endParaRPr lang="ru-RU" sz="4800" dirty="0">
              <a:solidFill>
                <a:srgbClr val="FF0000"/>
              </a:solidFill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4800" b="1" dirty="0" smtClean="0"/>
              <a:t>cheese</a:t>
            </a:r>
          </a:p>
          <a:p>
            <a:pPr>
              <a:buNone/>
            </a:pPr>
            <a:r>
              <a:rPr lang="en-US" sz="4800" b="1" dirty="0" smtClean="0"/>
              <a:t>children</a:t>
            </a:r>
          </a:p>
          <a:p>
            <a:pPr>
              <a:buNone/>
            </a:pPr>
            <a:r>
              <a:rPr lang="en-US" sz="4800" b="1" dirty="0" smtClean="0"/>
              <a:t>chocolate</a:t>
            </a:r>
          </a:p>
          <a:p>
            <a:pPr>
              <a:buNone/>
            </a:pPr>
            <a:r>
              <a:rPr lang="en-US" sz="4800" b="1" dirty="0" smtClean="0"/>
              <a:t>champion</a:t>
            </a:r>
            <a:endParaRPr lang="ru-RU" sz="48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>
                <a:solidFill>
                  <a:srgbClr val="FFFF00"/>
                </a:solidFill>
              </a:rPr>
              <a:t>I bought … yesterday.</a:t>
            </a:r>
            <a:endParaRPr lang="ru-RU" sz="5400" b="1" dirty="0">
              <a:solidFill>
                <a:srgbClr val="FFFF00"/>
              </a:solidFill>
            </a:endParaRPr>
          </a:p>
        </p:txBody>
      </p:sp>
      <p:pic>
        <p:nvPicPr>
          <p:cNvPr id="4" name="Содержимое 3" descr="hello_html_m71734dcc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4414" y="1571612"/>
            <a:ext cx="6643734" cy="5015552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>
                <a:solidFill>
                  <a:srgbClr val="FFFF00"/>
                </a:solidFill>
              </a:rPr>
              <a:t>Неправильные глаголы</a:t>
            </a:r>
            <a:endParaRPr lang="ru-RU" sz="5400" b="1" dirty="0">
              <a:solidFill>
                <a:srgbClr val="FFFF00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6148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769147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I</a:t>
                      </a:r>
                      <a:r>
                        <a:rPr lang="en-US" sz="3200" baseline="0" dirty="0" smtClean="0"/>
                        <a:t> </a:t>
                      </a:r>
                      <a:r>
                        <a:rPr lang="ru-RU" sz="3200" baseline="0" dirty="0" smtClean="0"/>
                        <a:t> форма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II</a:t>
                      </a:r>
                      <a:r>
                        <a:rPr lang="ru-RU" sz="3200" dirty="0" smtClean="0"/>
                        <a:t>  форма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Перевод</a:t>
                      </a:r>
                      <a:endParaRPr lang="ru-RU" sz="3200" dirty="0"/>
                    </a:p>
                  </a:txBody>
                  <a:tcPr/>
                </a:tc>
              </a:tr>
              <a:tr h="769147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buy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покупать</a:t>
                      </a:r>
                      <a:endParaRPr lang="ru-RU" sz="3200" dirty="0"/>
                    </a:p>
                  </a:txBody>
                  <a:tcPr/>
                </a:tc>
              </a:tr>
              <a:tr h="769147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have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иметь</a:t>
                      </a:r>
                      <a:endParaRPr lang="ru-RU" sz="3200" dirty="0"/>
                    </a:p>
                  </a:txBody>
                  <a:tcPr/>
                </a:tc>
              </a:tr>
              <a:tr h="769147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can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could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200" dirty="0"/>
                    </a:p>
                  </a:txBody>
                  <a:tcPr/>
                </a:tc>
              </a:tr>
              <a:tr h="769147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be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быть</a:t>
                      </a:r>
                      <a:endParaRPr lang="ru-RU" sz="3200" dirty="0"/>
                    </a:p>
                  </a:txBody>
                  <a:tcPr/>
                </a:tc>
              </a:tr>
              <a:tr h="769147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give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gave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2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800" b="1" dirty="0" smtClean="0">
                <a:solidFill>
                  <a:srgbClr val="FFFF00"/>
                </a:solidFill>
              </a:rPr>
              <a:t>Проверка домашнего задания</a:t>
            </a:r>
            <a:endParaRPr lang="ru-RU" sz="4800" b="1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4000" b="1" dirty="0" smtClean="0"/>
              <a:t>tomato – </a:t>
            </a:r>
            <a:r>
              <a:rPr lang="ru-RU" sz="4000" b="1" dirty="0" smtClean="0"/>
              <a:t>помидор</a:t>
            </a:r>
            <a:endParaRPr lang="en-US" sz="4000" b="1" dirty="0" smtClean="0"/>
          </a:p>
          <a:p>
            <a:pPr>
              <a:buNone/>
            </a:pPr>
            <a:r>
              <a:rPr lang="en-US" sz="4000" b="1" dirty="0" smtClean="0"/>
              <a:t>people – </a:t>
            </a:r>
            <a:r>
              <a:rPr lang="ru-RU" sz="4000" b="1" dirty="0" smtClean="0"/>
              <a:t>люди</a:t>
            </a:r>
          </a:p>
          <a:p>
            <a:pPr>
              <a:buNone/>
            </a:pPr>
            <a:r>
              <a:rPr lang="en-US" sz="4000" b="1" dirty="0" smtClean="0"/>
              <a:t>berry – </a:t>
            </a:r>
            <a:r>
              <a:rPr lang="ru-RU" sz="4000" b="1" dirty="0" smtClean="0"/>
              <a:t>ягода</a:t>
            </a:r>
          </a:p>
          <a:p>
            <a:pPr>
              <a:buNone/>
            </a:pPr>
            <a:r>
              <a:rPr lang="en-US" sz="4000" b="1" dirty="0" smtClean="0"/>
              <a:t>country – </a:t>
            </a:r>
            <a:r>
              <a:rPr lang="ru-RU" sz="4000" b="1" dirty="0" smtClean="0"/>
              <a:t>страна</a:t>
            </a:r>
          </a:p>
          <a:p>
            <a:pPr>
              <a:buNone/>
            </a:pPr>
            <a:r>
              <a:rPr lang="en-US" sz="4000" b="1" dirty="0" smtClean="0"/>
              <a:t>right  food – </a:t>
            </a:r>
            <a:r>
              <a:rPr lang="ru-RU" sz="4000" b="1" dirty="0" smtClean="0"/>
              <a:t>правильная еда</a:t>
            </a:r>
          </a:p>
          <a:p>
            <a:pPr>
              <a:buNone/>
            </a:pPr>
            <a:r>
              <a:rPr lang="en-US" sz="4000" b="1" dirty="0" smtClean="0"/>
              <a:t>proverb - </a:t>
            </a:r>
            <a:r>
              <a:rPr lang="ru-RU" sz="4000" b="1" dirty="0" smtClean="0"/>
              <a:t>поговорка</a:t>
            </a:r>
            <a:endParaRPr lang="ru-RU" sz="40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</a:rPr>
              <a:t>Holidays</a:t>
            </a:r>
            <a:endParaRPr lang="ru-RU" sz="6600" b="1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novogodnyaya-yolochka-5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572264" y="1785926"/>
            <a:ext cx="1857388" cy="2738756"/>
          </a:xfrm>
        </p:spPr>
      </p:pic>
      <p:pic>
        <p:nvPicPr>
          <p:cNvPr id="6" name="Рисунок 5" descr="88-883162_santa-claus-with-gift-ba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29058" y="3643314"/>
            <a:ext cx="2250960" cy="2880496"/>
          </a:xfrm>
          <a:prstGeom prst="rect">
            <a:avLst/>
          </a:prstGeom>
        </p:spPr>
      </p:pic>
      <p:pic>
        <p:nvPicPr>
          <p:cNvPr id="8" name="Рисунок 7" descr="birthday-cake-transparent-clip-art-5a1c2f75c53f87.9766613015117965978079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158" y="1571612"/>
            <a:ext cx="3429024" cy="220981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 smtClean="0">
                <a:solidFill>
                  <a:srgbClr val="FFFF00"/>
                </a:solidFill>
              </a:rPr>
              <a:t>Say</a:t>
            </a:r>
            <a:r>
              <a:rPr lang="ru-RU" sz="6000" b="1" dirty="0" smtClean="0">
                <a:solidFill>
                  <a:srgbClr val="FFFF00"/>
                </a:solidFill>
              </a:rPr>
              <a:t>:</a:t>
            </a:r>
            <a:endParaRPr lang="ru-RU" sz="6000" b="1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sz="4800" b="1" dirty="0" smtClean="0"/>
              <a:t>I had  a party  </a:t>
            </a:r>
            <a:r>
              <a:rPr lang="en-US" sz="4800" b="1" u="sng" dirty="0" smtClean="0"/>
              <a:t>last  week</a:t>
            </a:r>
            <a:r>
              <a:rPr lang="en-US" sz="4800" b="1" dirty="0" smtClean="0"/>
              <a:t>.</a:t>
            </a:r>
            <a:endParaRPr lang="ru-RU" sz="4800" b="1" dirty="0"/>
          </a:p>
        </p:txBody>
      </p:sp>
      <p:pic>
        <p:nvPicPr>
          <p:cNvPr id="4" name="Рисунок 3" descr="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14546" y="2786058"/>
            <a:ext cx="4457731" cy="278608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>
                <a:solidFill>
                  <a:srgbClr val="FFFF00"/>
                </a:solidFill>
              </a:rPr>
              <a:t>Say</a:t>
            </a:r>
            <a:r>
              <a:rPr lang="ru-RU" sz="4800" b="1" dirty="0" smtClean="0">
                <a:solidFill>
                  <a:srgbClr val="FFFF00"/>
                </a:solidFill>
              </a:rPr>
              <a:t>:</a:t>
            </a:r>
            <a:endParaRPr lang="ru-RU" sz="4800" b="1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sz="4800" b="1" dirty="0" smtClean="0"/>
              <a:t>I sent </a:t>
            </a:r>
            <a:r>
              <a:rPr lang="en-US" sz="4800" b="1" u="sng" dirty="0" smtClean="0"/>
              <a:t>a big doll</a:t>
            </a:r>
            <a:r>
              <a:rPr lang="en-US" sz="4800" b="1" dirty="0" smtClean="0"/>
              <a:t> to Alice.</a:t>
            </a:r>
            <a:endParaRPr lang="ru-RU" sz="4800" b="1" dirty="0"/>
          </a:p>
        </p:txBody>
      </p:sp>
      <p:pic>
        <p:nvPicPr>
          <p:cNvPr id="5" name="Рисунок 4" descr="5730cc3759a24154969db847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57356" y="2500306"/>
            <a:ext cx="4572032" cy="385765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</a:rPr>
              <a:t>Happy birthday to you</a:t>
            </a:r>
            <a:r>
              <a:rPr lang="ru-RU" sz="5400" b="1" dirty="0" smtClean="0">
                <a:solidFill>
                  <a:srgbClr val="FF0000"/>
                </a:solidFill>
              </a:rPr>
              <a:t>!</a:t>
            </a:r>
            <a:endParaRPr lang="ru-RU" sz="5400" b="1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maxresdefault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8922" y="1600200"/>
            <a:ext cx="8046156" cy="4525963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6828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340369"/>
          </a:xfrm>
        </p:spPr>
        <p:txBody>
          <a:bodyPr/>
          <a:lstStyle/>
          <a:p>
            <a:pPr algn="ctr">
              <a:buNone/>
            </a:pPr>
            <a:endParaRPr lang="en-US" i="1" dirty="0" smtClean="0"/>
          </a:p>
          <a:p>
            <a:pPr algn="ctr">
              <a:buNone/>
            </a:pPr>
            <a:r>
              <a:rPr lang="en-US" sz="3600" b="1" i="1" dirty="0" smtClean="0">
                <a:latin typeface="Andalus" pitchFamily="18" charset="-78"/>
                <a:cs typeface="Andalus" pitchFamily="18" charset="-78"/>
              </a:rPr>
              <a:t>To Mike</a:t>
            </a:r>
          </a:p>
          <a:p>
            <a:pPr algn="ctr">
              <a:buNone/>
            </a:pPr>
            <a:r>
              <a:rPr lang="en-US" sz="3600" b="1" i="1" dirty="0" smtClean="0">
                <a:latin typeface="Andalus" pitchFamily="18" charset="-78"/>
                <a:cs typeface="Andalus" pitchFamily="18" charset="-78"/>
              </a:rPr>
              <a:t>Please come to my birthday party</a:t>
            </a:r>
          </a:p>
          <a:p>
            <a:pPr algn="ctr">
              <a:buNone/>
            </a:pPr>
            <a:r>
              <a:rPr lang="en-US" sz="3600" b="1" i="1" dirty="0" smtClean="0">
                <a:latin typeface="Andalus" pitchFamily="18" charset="-78"/>
                <a:cs typeface="Andalus" pitchFamily="18" charset="-78"/>
              </a:rPr>
              <a:t>on 5</a:t>
            </a:r>
            <a:r>
              <a:rPr lang="en-US" sz="3600" b="1" i="1" baseline="30000" dirty="0" smtClean="0">
                <a:latin typeface="Andalus" pitchFamily="18" charset="-78"/>
                <a:cs typeface="Andalus" pitchFamily="18" charset="-78"/>
              </a:rPr>
              <a:t>th</a:t>
            </a:r>
            <a:r>
              <a:rPr lang="en-US" sz="3600" b="1" i="1" dirty="0" smtClean="0">
                <a:latin typeface="Andalus" pitchFamily="18" charset="-78"/>
                <a:cs typeface="Andalus" pitchFamily="18" charset="-78"/>
              </a:rPr>
              <a:t> of </a:t>
            </a:r>
            <a:r>
              <a:rPr lang="en-US" sz="3600" b="1" i="1" dirty="0" err="1" smtClean="0">
                <a:latin typeface="Andalus" pitchFamily="18" charset="-78"/>
                <a:cs typeface="Andalus" pitchFamily="18" charset="-78"/>
              </a:rPr>
              <a:t>Desember</a:t>
            </a:r>
            <a:endParaRPr lang="en-US" sz="3600" b="1" i="1" dirty="0" smtClean="0">
              <a:latin typeface="Andalus" pitchFamily="18" charset="-78"/>
              <a:cs typeface="Andalus" pitchFamily="18" charset="-78"/>
            </a:endParaRPr>
          </a:p>
          <a:p>
            <a:pPr algn="ctr">
              <a:buNone/>
            </a:pPr>
            <a:r>
              <a:rPr lang="en-US" sz="3600" b="1" i="1" dirty="0" smtClean="0">
                <a:latin typeface="Andalus" pitchFamily="18" charset="-78"/>
                <a:cs typeface="Andalus" pitchFamily="18" charset="-78"/>
              </a:rPr>
              <a:t>from 5.00 till 7.00</a:t>
            </a:r>
          </a:p>
          <a:p>
            <a:pPr algn="ctr">
              <a:buNone/>
            </a:pPr>
            <a:r>
              <a:rPr lang="en-US" sz="3600" b="1" i="1" dirty="0" smtClean="0">
                <a:latin typeface="Andalus" pitchFamily="18" charset="-78"/>
                <a:cs typeface="Andalus" pitchFamily="18" charset="-78"/>
              </a:rPr>
              <a:t>at </a:t>
            </a:r>
            <a:r>
              <a:rPr lang="en-US" sz="3600" b="1" i="1" dirty="0" err="1" smtClean="0">
                <a:latin typeface="Andalus" pitchFamily="18" charset="-78"/>
                <a:cs typeface="Andalus" pitchFamily="18" charset="-78"/>
              </a:rPr>
              <a:t>Kalinina</a:t>
            </a:r>
            <a:r>
              <a:rPr lang="en-US" sz="3600" b="1" i="1" dirty="0" smtClean="0">
                <a:latin typeface="Andalus" pitchFamily="18" charset="-78"/>
                <a:cs typeface="Andalus" pitchFamily="18" charset="-78"/>
              </a:rPr>
              <a:t> Street.</a:t>
            </a:r>
          </a:p>
          <a:p>
            <a:pPr algn="ctr">
              <a:buNone/>
            </a:pPr>
            <a:r>
              <a:rPr lang="en-US" sz="3600" b="1" i="1" dirty="0" smtClean="0">
                <a:latin typeface="Andalus" pitchFamily="18" charset="-78"/>
                <a:cs typeface="Andalus" pitchFamily="18" charset="-78"/>
              </a:rPr>
              <a:t>                            From </a:t>
            </a:r>
            <a:r>
              <a:rPr lang="en-US" sz="3600" b="1" i="1" dirty="0" err="1" smtClean="0">
                <a:latin typeface="Andalus" pitchFamily="18" charset="-78"/>
                <a:cs typeface="Andalus" pitchFamily="18" charset="-78"/>
              </a:rPr>
              <a:t>Nastya</a:t>
            </a:r>
            <a:endParaRPr lang="ru-RU" sz="3600" b="1" i="1" dirty="0">
              <a:cs typeface="Andalus" pitchFamily="18" charset="-78"/>
            </a:endParaRPr>
          </a:p>
        </p:txBody>
      </p:sp>
      <p:pic>
        <p:nvPicPr>
          <p:cNvPr id="4" name="Рисунок 3" descr="05895d7e32f4c2f15e80eba623d3586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36" y="1830493"/>
            <a:ext cx="2714644" cy="5027507"/>
          </a:xfrm>
          <a:prstGeom prst="rect">
            <a:avLst/>
          </a:prstGeom>
        </p:spPr>
      </p:pic>
      <p:pic>
        <p:nvPicPr>
          <p:cNvPr id="6" name="Рисунок 5" descr="novogodnie-podarki-1200x1200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00818" y="-428652"/>
            <a:ext cx="2643182" cy="264318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127</Words>
  <Application>Microsoft Office PowerPoint</Application>
  <PresentationFormat>Экран (4:3)</PresentationFormat>
  <Paragraphs>55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Holidays</vt:lpstr>
      <vt:lpstr>Речевая разминка</vt:lpstr>
      <vt:lpstr>Правила чтения</vt:lpstr>
      <vt:lpstr>I bought … yesterday.</vt:lpstr>
      <vt:lpstr>Неправильные глаголы</vt:lpstr>
      <vt:lpstr>Проверка домашнего задания</vt:lpstr>
      <vt:lpstr>Holidays</vt:lpstr>
      <vt:lpstr>Say:</vt:lpstr>
      <vt:lpstr>Say:</vt:lpstr>
      <vt:lpstr>Happy birthday to you!</vt:lpstr>
      <vt:lpstr>Слайд 11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Holidays</dc:title>
  <dc:creator>Admin</dc:creator>
  <cp:lastModifiedBy>Admin</cp:lastModifiedBy>
  <cp:revision>7</cp:revision>
  <dcterms:created xsi:type="dcterms:W3CDTF">2020-12-01T07:44:47Z</dcterms:created>
  <dcterms:modified xsi:type="dcterms:W3CDTF">2020-12-01T08:51:58Z</dcterms:modified>
</cp:coreProperties>
</file>