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0" r:id="rId23"/>
    <p:sldId id="277" r:id="rId24"/>
    <p:sldId id="278" r:id="rId25"/>
    <p:sldId id="279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0FD3-ED33-4F37-8EEB-EBD2C871B2EB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096-E380-45C3-8B29-C573E3D3E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0FD3-ED33-4F37-8EEB-EBD2C871B2EB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096-E380-45C3-8B29-C573E3D3E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0FD3-ED33-4F37-8EEB-EBD2C871B2EB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096-E380-45C3-8B29-C573E3D3E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0FD3-ED33-4F37-8EEB-EBD2C871B2EB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096-E380-45C3-8B29-C573E3D3E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0FD3-ED33-4F37-8EEB-EBD2C871B2EB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096-E380-45C3-8B29-C573E3D3E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0FD3-ED33-4F37-8EEB-EBD2C871B2EB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096-E380-45C3-8B29-C573E3D3E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0FD3-ED33-4F37-8EEB-EBD2C871B2EB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096-E380-45C3-8B29-C573E3D3E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0FD3-ED33-4F37-8EEB-EBD2C871B2EB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096-E380-45C3-8B29-C573E3D3E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0FD3-ED33-4F37-8EEB-EBD2C871B2EB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096-E380-45C3-8B29-C573E3D3E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0FD3-ED33-4F37-8EEB-EBD2C871B2EB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096-E380-45C3-8B29-C573E3D3E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0FD3-ED33-4F37-8EEB-EBD2C871B2EB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A096-E380-45C3-8B29-C573E3D3E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70FD3-ED33-4F37-8EEB-EBD2C871B2EB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7A096-E380-45C3-8B29-C573E3D3E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Великобритания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 класс</a:t>
            </a:r>
          </a:p>
          <a:p>
            <a:r>
              <a:rPr lang="ru-RU" dirty="0" smtClean="0"/>
              <a:t>Москалёва Н. В.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Kartinki_s_myshkoy_16_1013554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00166" y="-214338"/>
            <a:ext cx="5500726" cy="622564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ar-with-hood-open-clipart-1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428604"/>
            <a:ext cx="7151855" cy="52864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s120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285728"/>
            <a:ext cx="4643470" cy="65975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23012_original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428604"/>
            <a:ext cx="5533320" cy="60722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c76aakGi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4480" y="785794"/>
            <a:ext cx="5214974" cy="52149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e53c7dcb1a9d4a5f1f122cf76d0a274f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3" y="785794"/>
            <a:ext cx="7072757" cy="50006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yellow-apples-clipart-png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785794"/>
            <a:ext cx="4071966" cy="51219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249224572ecd7e42d55936b1c3bf7ff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071546"/>
            <a:ext cx="4500594" cy="45906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oy_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714356"/>
            <a:ext cx="4572032" cy="56599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952fbd05a6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28794" y="214290"/>
            <a:ext cx="4287124" cy="60007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002063_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785794"/>
            <a:ext cx="4786346" cy="510960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e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14678" y="1500174"/>
            <a:ext cx="282009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pples-575317_960_72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5105" y="1600200"/>
            <a:ext cx="665378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apple_PNG1247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500042"/>
            <a:ext cx="1655865" cy="2003654"/>
          </a:xfrm>
        </p:spPr>
      </p:pic>
      <p:pic>
        <p:nvPicPr>
          <p:cNvPr id="6" name="Содержимое 3" descr="apple_PNG1247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71480"/>
            <a:ext cx="1655865" cy="2003654"/>
          </a:xfrm>
          <a:prstGeom prst="rect">
            <a:avLst/>
          </a:prstGeom>
        </p:spPr>
      </p:pic>
      <p:pic>
        <p:nvPicPr>
          <p:cNvPr id="7" name="Содержимое 3" descr="apple_PNG1247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6" y="571480"/>
            <a:ext cx="1655865" cy="2003654"/>
          </a:xfrm>
          <a:prstGeom prst="rect">
            <a:avLst/>
          </a:prstGeom>
        </p:spPr>
      </p:pic>
      <p:pic>
        <p:nvPicPr>
          <p:cNvPr id="8" name="Содержимое 3" descr="apple_PNG1247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5984" y="571480"/>
            <a:ext cx="1655865" cy="2003654"/>
          </a:xfrm>
          <a:prstGeom prst="rect">
            <a:avLst/>
          </a:prstGeom>
        </p:spPr>
      </p:pic>
      <p:pic>
        <p:nvPicPr>
          <p:cNvPr id="9" name="Содержимое 3" descr="apple_PNG1247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2330" y="428604"/>
            <a:ext cx="1655865" cy="2003654"/>
          </a:xfrm>
          <a:prstGeom prst="rect">
            <a:avLst/>
          </a:prstGeom>
        </p:spPr>
      </p:pic>
      <p:pic>
        <p:nvPicPr>
          <p:cNvPr id="10" name="Содержимое 3" descr="apples-575317_960_7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670" y="2786058"/>
            <a:ext cx="4898531" cy="3332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1200 (1).png"/>
          <p:cNvPicPr>
            <a:picLocks noGrp="1" noChangeAspect="1"/>
          </p:cNvPicPr>
          <p:nvPr>
            <p:ph idx="1"/>
          </p:nvPr>
        </p:nvPicPr>
        <p:blipFill>
          <a:blip r:embed="rId2"/>
          <a:srcRect t="7561" b="14309"/>
          <a:stretch>
            <a:fillRect/>
          </a:stretch>
        </p:blipFill>
        <p:spPr>
          <a:xfrm>
            <a:off x="214282" y="285728"/>
            <a:ext cx="3200226" cy="2500330"/>
          </a:xfrm>
        </p:spPr>
      </p:pic>
      <p:pic>
        <p:nvPicPr>
          <p:cNvPr id="5" name="Содержимое 3" descr="s1200 (1).png"/>
          <p:cNvPicPr>
            <a:picLocks noChangeAspect="1"/>
          </p:cNvPicPr>
          <p:nvPr/>
        </p:nvPicPr>
        <p:blipFill>
          <a:blip r:embed="rId2"/>
          <a:srcRect t="7561" b="14309"/>
          <a:stretch>
            <a:fillRect/>
          </a:stretch>
        </p:blipFill>
        <p:spPr>
          <a:xfrm>
            <a:off x="2428860" y="1571612"/>
            <a:ext cx="3200226" cy="2500330"/>
          </a:xfrm>
          <a:prstGeom prst="rect">
            <a:avLst/>
          </a:prstGeom>
        </p:spPr>
      </p:pic>
      <p:pic>
        <p:nvPicPr>
          <p:cNvPr id="6" name="Содержимое 3" descr="s1200 (1).png"/>
          <p:cNvPicPr>
            <a:picLocks noChangeAspect="1"/>
          </p:cNvPicPr>
          <p:nvPr/>
        </p:nvPicPr>
        <p:blipFill>
          <a:blip r:embed="rId2"/>
          <a:srcRect t="7561" b="14309"/>
          <a:stretch>
            <a:fillRect/>
          </a:stretch>
        </p:blipFill>
        <p:spPr>
          <a:xfrm>
            <a:off x="5000628" y="357166"/>
            <a:ext cx="3200226" cy="2500330"/>
          </a:xfrm>
          <a:prstGeom prst="rect">
            <a:avLst/>
          </a:prstGeom>
        </p:spPr>
      </p:pic>
      <p:pic>
        <p:nvPicPr>
          <p:cNvPr id="7" name="Рисунок 6" descr="s1200 (2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4286256"/>
            <a:ext cx="2071702" cy="1916325"/>
          </a:xfrm>
          <a:prstGeom prst="rect">
            <a:avLst/>
          </a:prstGeom>
        </p:spPr>
      </p:pic>
      <p:pic>
        <p:nvPicPr>
          <p:cNvPr id="8" name="Рисунок 7" descr="s1200 (2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4286256"/>
            <a:ext cx="2071702" cy="191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thumb_l_839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0967" cy="6858000"/>
          </a:xfrm>
        </p:spPr>
      </p:pic>
      <p:pic>
        <p:nvPicPr>
          <p:cNvPr id="5" name="Рисунок 4" descr="1683494853-Ko-D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2000240"/>
            <a:ext cx="4251666" cy="3357562"/>
          </a:xfrm>
          <a:prstGeom prst="rect">
            <a:avLst/>
          </a:prstGeom>
        </p:spPr>
      </p:pic>
      <p:pic>
        <p:nvPicPr>
          <p:cNvPr id="6" name="Рисунок 5" descr="s1200 (3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3286124"/>
            <a:ext cx="2071670" cy="2449610"/>
          </a:xfrm>
          <a:prstGeom prst="rect">
            <a:avLst/>
          </a:prstGeom>
        </p:spPr>
      </p:pic>
      <p:pic>
        <p:nvPicPr>
          <p:cNvPr id="7" name="Рисунок 6" descr="hello_html_m6b22866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43174" y="3071810"/>
            <a:ext cx="2071702" cy="2158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928670"/>
            <a:ext cx="8229600" cy="38687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</a:t>
            </a:r>
            <a:r>
              <a:rPr lang="ru-RU" sz="7300" b="1" dirty="0" smtClean="0">
                <a:solidFill>
                  <a:srgbClr val="FF0000"/>
                </a:solidFill>
              </a:rPr>
              <a:t>Боря</a:t>
            </a:r>
            <a:br>
              <a:rPr lang="ru-RU" sz="7300" b="1" dirty="0" smtClean="0">
                <a:solidFill>
                  <a:srgbClr val="FF0000"/>
                </a:solidFill>
              </a:rPr>
            </a:br>
            <a:r>
              <a:rPr lang="ru-RU" sz="7300" b="1" dirty="0">
                <a:solidFill>
                  <a:srgbClr val="FF0000"/>
                </a:solidFill>
              </a:rPr>
              <a:t/>
            </a:r>
            <a:br>
              <a:rPr lang="ru-RU" sz="7300" b="1" dirty="0">
                <a:solidFill>
                  <a:srgbClr val="FF0000"/>
                </a:solidFill>
              </a:rPr>
            </a:br>
            <a:r>
              <a:rPr lang="ru-RU" sz="7300" b="1" dirty="0" smtClean="0">
                <a:solidFill>
                  <a:srgbClr val="FF0000"/>
                </a:solidFill>
              </a:rPr>
              <a:t>                  6 лет</a:t>
            </a:r>
            <a:br>
              <a:rPr lang="ru-RU" sz="7300" b="1" dirty="0" smtClean="0">
                <a:solidFill>
                  <a:srgbClr val="FF0000"/>
                </a:solidFill>
              </a:rPr>
            </a:br>
            <a:r>
              <a:rPr lang="ru-RU" sz="7300" b="1" dirty="0">
                <a:solidFill>
                  <a:srgbClr val="FF0000"/>
                </a:solidFill>
              </a:rPr>
              <a:t/>
            </a:r>
            <a:br>
              <a:rPr lang="ru-RU" sz="7300" b="1" dirty="0">
                <a:solidFill>
                  <a:srgbClr val="FF0000"/>
                </a:solidFill>
              </a:rPr>
            </a:br>
            <a:r>
              <a:rPr lang="ru-RU" sz="7300" b="1" dirty="0" smtClean="0">
                <a:solidFill>
                  <a:srgbClr val="FF0000"/>
                </a:solidFill>
              </a:rPr>
              <a:t/>
            </a:r>
            <a:br>
              <a:rPr lang="ru-RU" sz="7300" b="1" dirty="0" smtClean="0">
                <a:solidFill>
                  <a:srgbClr val="FF0000"/>
                </a:solidFill>
              </a:rPr>
            </a:br>
            <a:endParaRPr lang="ru-RU" sz="73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1683494853-Ko-Da.png"/>
          <p:cNvPicPr>
            <a:picLocks noGrp="1" noChangeAspect="1"/>
          </p:cNvPicPr>
          <p:nvPr>
            <p:ph idx="1"/>
          </p:nvPr>
        </p:nvPicPr>
        <p:blipFill>
          <a:blip r:embed="rId2"/>
          <a:srcRect l="9972" r="11500"/>
          <a:stretch>
            <a:fillRect/>
          </a:stretch>
        </p:blipFill>
        <p:spPr>
          <a:xfrm>
            <a:off x="285720" y="571480"/>
            <a:ext cx="4500594" cy="4525963"/>
          </a:xfrm>
        </p:spPr>
      </p:pic>
      <p:pic>
        <p:nvPicPr>
          <p:cNvPr id="5" name="Рисунок 4" descr="Russi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93926" y="3786190"/>
            <a:ext cx="3778570" cy="2018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3071834"/>
          </a:xfrm>
        </p:spPr>
        <p:txBody>
          <a:bodyPr/>
          <a:lstStyle/>
          <a:p>
            <a:r>
              <a:rPr lang="ru-RU" dirty="0" smtClean="0"/>
              <a:t>               </a:t>
            </a:r>
            <a:r>
              <a:rPr lang="ru-RU" sz="5400" b="1" dirty="0" smtClean="0">
                <a:solidFill>
                  <a:srgbClr val="FF0000"/>
                </a:solidFill>
              </a:rPr>
              <a:t>Бобби</a:t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>
                <a:solidFill>
                  <a:srgbClr val="FF0000"/>
                </a:solidFill>
              </a:rPr>
              <a:t/>
            </a:r>
            <a:br>
              <a:rPr lang="ru-RU" sz="5400" b="1" dirty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>              5 лет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s1200 (3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71546"/>
            <a:ext cx="3827672" cy="4525963"/>
          </a:xfrm>
        </p:spPr>
      </p:pic>
      <p:pic>
        <p:nvPicPr>
          <p:cNvPr id="5" name="Рисунок 4" descr="image.jpg"/>
          <p:cNvPicPr>
            <a:picLocks noChangeAspect="1"/>
          </p:cNvPicPr>
          <p:nvPr/>
        </p:nvPicPr>
        <p:blipFill>
          <a:blip r:embed="rId3"/>
          <a:srcRect r="35156" b="13541"/>
          <a:stretch>
            <a:fillRect/>
          </a:stretch>
        </p:blipFill>
        <p:spPr>
          <a:xfrm>
            <a:off x="4714876" y="3429000"/>
            <a:ext cx="3000364" cy="3000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2286016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</a:t>
            </a:r>
            <a:r>
              <a:rPr lang="ru-RU" sz="6000" b="1" dirty="0" smtClean="0">
                <a:solidFill>
                  <a:srgbClr val="FF0000"/>
                </a:solidFill>
              </a:rPr>
              <a:t>Линда</a:t>
            </a:r>
            <a:br>
              <a:rPr lang="ru-RU" sz="6000" b="1" dirty="0" smtClean="0">
                <a:solidFill>
                  <a:srgbClr val="FF0000"/>
                </a:solidFill>
              </a:rPr>
            </a:br>
            <a:r>
              <a:rPr lang="ru-RU" sz="6000" b="1" dirty="0">
                <a:solidFill>
                  <a:srgbClr val="FF0000"/>
                </a:solidFill>
              </a:rPr>
              <a:t/>
            </a:r>
            <a:br>
              <a:rPr lang="ru-RU" sz="6000" b="1" dirty="0">
                <a:solidFill>
                  <a:srgbClr val="FF0000"/>
                </a:solidFill>
              </a:rPr>
            </a:br>
            <a:r>
              <a:rPr lang="ru-RU" sz="6000" b="1" dirty="0">
                <a:solidFill>
                  <a:srgbClr val="FF0000"/>
                </a:solidFill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</a:rPr>
              <a:t>                     7 лет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ello_html_m6b22866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071546"/>
            <a:ext cx="4344924" cy="4525963"/>
          </a:xfrm>
        </p:spPr>
      </p:pic>
      <p:pic>
        <p:nvPicPr>
          <p:cNvPr id="5" name="Рисунок 4" descr="Рельеф Африк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3286124"/>
            <a:ext cx="2902691" cy="3193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42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</a:t>
            </a:r>
            <a:r>
              <a:rPr lang="ru-RU" sz="6700" b="1" dirty="0" smtClean="0">
                <a:solidFill>
                  <a:srgbClr val="FF0000"/>
                </a:solidFill>
              </a:rPr>
              <a:t>Энн</a:t>
            </a:r>
            <a:br>
              <a:rPr lang="ru-RU" sz="6700" b="1" dirty="0" smtClean="0">
                <a:solidFill>
                  <a:srgbClr val="FF0000"/>
                </a:solidFill>
              </a:rPr>
            </a:br>
            <a:r>
              <a:rPr lang="ru-RU" sz="6700" b="1" dirty="0">
                <a:solidFill>
                  <a:srgbClr val="FF0000"/>
                </a:solidFill>
              </a:rPr>
              <a:t/>
            </a:r>
            <a:br>
              <a:rPr lang="ru-RU" sz="6700" b="1" dirty="0">
                <a:solidFill>
                  <a:srgbClr val="FF0000"/>
                </a:solidFill>
              </a:rPr>
            </a:br>
            <a:r>
              <a:rPr lang="ru-RU" sz="6700" b="1" dirty="0" smtClean="0">
                <a:solidFill>
                  <a:srgbClr val="FF0000"/>
                </a:solidFill>
              </a:rPr>
              <a:t>              8 лет</a:t>
            </a:r>
            <a:endParaRPr lang="ru-RU" sz="6700" b="1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fox-cartoon-clipart-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928670"/>
            <a:ext cx="2543025" cy="4525963"/>
          </a:xfrm>
        </p:spPr>
      </p:pic>
      <p:pic>
        <p:nvPicPr>
          <p:cNvPr id="7" name="Рисунок 6" descr="27718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3429000"/>
            <a:ext cx="2261616" cy="2782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ship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Mal_vina_s_Mashinkojj_model_kojj__6_44197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8787" y="1924844"/>
            <a:ext cx="5686425" cy="3876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Великобритания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flag_en_bi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428736"/>
            <a:ext cx="2928958" cy="1825163"/>
          </a:xfrm>
        </p:spPr>
      </p:pic>
      <p:pic>
        <p:nvPicPr>
          <p:cNvPr id="5" name="Рисунок 4" descr="Queen-Elizabeth-1200x8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1285861"/>
            <a:ext cx="3143240" cy="2095494"/>
          </a:xfrm>
          <a:prstGeom prst="rect">
            <a:avLst/>
          </a:prstGeom>
        </p:spPr>
      </p:pic>
      <p:pic>
        <p:nvPicPr>
          <p:cNvPr id="6" name="Рисунок 5" descr="1280-2909698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174" y="3714752"/>
            <a:ext cx="3714776" cy="24784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bus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1498657012-27764000.jpg"/>
          <p:cNvPicPr>
            <a:picLocks noGrp="1" noChangeAspect="1"/>
          </p:cNvPicPr>
          <p:nvPr>
            <p:ph idx="1"/>
          </p:nvPr>
        </p:nvPicPr>
        <p:blipFill>
          <a:blip r:embed="rId2"/>
          <a:srcRect t="11997" b="13623"/>
          <a:stretch>
            <a:fillRect/>
          </a:stretch>
        </p:blipFill>
        <p:spPr>
          <a:xfrm>
            <a:off x="2285984" y="2214554"/>
            <a:ext cx="4706153" cy="35004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buckingham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642918"/>
            <a:ext cx="4317645" cy="2425302"/>
          </a:xfrm>
          <a:prstGeom prst="rect">
            <a:avLst/>
          </a:prstGeom>
        </p:spPr>
      </p:pic>
      <p:pic>
        <p:nvPicPr>
          <p:cNvPr id="8" name="Содержимое 7" descr="ECDIMA20170303_0020_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7488" y="2847604"/>
            <a:ext cx="5902324" cy="40103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ачапльник компа\Desktop\Москалёва Н. В\Картинки\photo-22383.jpg!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3345" y="1600200"/>
            <a:ext cx="301730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19</Words>
  <Application>Microsoft Office PowerPoint</Application>
  <PresentationFormat>Экран (4:3)</PresentationFormat>
  <Paragraphs>10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Великобритания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                          Боря                    6 лет   </vt:lpstr>
      <vt:lpstr>               Бобби                5 лет</vt:lpstr>
      <vt:lpstr>                        Линда                        7 лет</vt:lpstr>
      <vt:lpstr>                      Энн                8 лет</vt:lpstr>
      <vt:lpstr>ship</vt:lpstr>
      <vt:lpstr>Великобритания</vt:lpstr>
      <vt:lpstr>bus</vt:lpstr>
      <vt:lpstr>Слайд 25</vt:lpstr>
      <vt:lpstr>Слайд 26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Начапльник компа</cp:lastModifiedBy>
  <cp:revision>15</cp:revision>
  <dcterms:created xsi:type="dcterms:W3CDTF">2019-03-04T17:38:12Z</dcterms:created>
  <dcterms:modified xsi:type="dcterms:W3CDTF">2019-03-12T08:59:48Z</dcterms:modified>
</cp:coreProperties>
</file>