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7" r:id="rId7"/>
    <p:sldId id="260" r:id="rId8"/>
    <p:sldId id="263" r:id="rId9"/>
    <p:sldId id="262" r:id="rId10"/>
    <p:sldId id="264" r:id="rId11"/>
    <p:sldId id="265" r:id="rId12"/>
    <p:sldId id="268" r:id="rId13"/>
    <p:sldId id="26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80" autoAdjust="0"/>
  </p:normalViewPr>
  <p:slideViewPr>
    <p:cSldViewPr snapToGrid="0">
      <p:cViewPr varScale="1">
        <p:scale>
          <a:sx n="69" d="100"/>
          <a:sy n="69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08ACF-4C7A-4A95-B13D-EB7DA41B115B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CCB04B-BA39-4FBE-8DBC-913DEF67E4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73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CB04B-BA39-4FBE-8DBC-913DEF67E48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4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CB04B-BA39-4FBE-8DBC-913DEF67E48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896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CB04B-BA39-4FBE-8DBC-913DEF67E48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548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CB04B-BA39-4FBE-8DBC-913DEF67E48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191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4A3A-88D8-4D6A-9A00-3092D5280EE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344D1-AC8D-4D60-9884-72F09014D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066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4A3A-88D8-4D6A-9A00-3092D5280EE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344D1-AC8D-4D60-9884-72F09014D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786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4A3A-88D8-4D6A-9A00-3092D5280EE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344D1-AC8D-4D60-9884-72F09014D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37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4A3A-88D8-4D6A-9A00-3092D5280EE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344D1-AC8D-4D60-9884-72F09014D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776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4A3A-88D8-4D6A-9A00-3092D5280EE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344D1-AC8D-4D60-9884-72F09014D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899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4A3A-88D8-4D6A-9A00-3092D5280EE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344D1-AC8D-4D60-9884-72F09014D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574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4A3A-88D8-4D6A-9A00-3092D5280EE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344D1-AC8D-4D60-9884-72F09014D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309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4A3A-88D8-4D6A-9A00-3092D5280EE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344D1-AC8D-4D60-9884-72F09014D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852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4A3A-88D8-4D6A-9A00-3092D5280EE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344D1-AC8D-4D60-9884-72F09014D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177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4A3A-88D8-4D6A-9A00-3092D5280EE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344D1-AC8D-4D60-9884-72F09014D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994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4A3A-88D8-4D6A-9A00-3092D5280EE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344D1-AC8D-4D60-9884-72F09014D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548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84A3A-88D8-4D6A-9A00-3092D5280EE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344D1-AC8D-4D60-9884-72F09014D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01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g"/><Relationship Id="rId7" Type="http://schemas.microsoft.com/office/2007/relationships/hdphoto" Target="../media/hdphoto7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microsoft.com/office/2007/relationships/hdphoto" Target="../media/hdphoto6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38410" y="925175"/>
            <a:ext cx="41761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8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51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76" y="2054352"/>
            <a:ext cx="4064684" cy="469696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09206" y="193655"/>
            <a:ext cx="15159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Грач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5334" y="1131022"/>
            <a:ext cx="15144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Речь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13058" y="2040315"/>
            <a:ext cx="24590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Малыш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99788" y="2963645"/>
            <a:ext cx="16768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Ночь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75892" y="1578650"/>
            <a:ext cx="18036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Вещь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27802" y="424488"/>
            <a:ext cx="14294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Меч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50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475" y="1012908"/>
            <a:ext cx="117286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Познакомиться с правописанием … на конце имен 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… после шипящих  </a:t>
            </a:r>
            <a:endParaRPr lang="ru-RU" sz="4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9990" y="2336347"/>
            <a:ext cx="1172864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sz="4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Узнаем когда нужно писать 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конце имен 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шипящих</a:t>
            </a:r>
            <a:endParaRPr lang="ru-RU" sz="4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Научимся правильно определять написание … на конце имен …</a:t>
            </a:r>
            <a:endParaRPr lang="ru-RU" sz="4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Сможем выполнить … задание</a:t>
            </a:r>
            <a:endParaRPr lang="ru-RU" sz="4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5475" y="-67240"/>
            <a:ext cx="119176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Тема: «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Мягкий 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знак на конце имен существительных после 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шипящих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4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86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7.pngegg.com/pngimages/306/490/png-clipart-red-and-brown-shovel-sticker-snow-shovel-spade-shovel-technic-pickax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22" r="91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96" y="3195091"/>
            <a:ext cx="3562985" cy="353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45000" y1="72639" x2="52891" y2="7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4507" y="2743544"/>
            <a:ext cx="2878773" cy="16193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8828" b="97010" l="2416" r="37605"/>
                    </a14:imgEffect>
                  </a14:imgLayer>
                </a14:imgProps>
              </a:ext>
            </a:extLst>
          </a:blip>
          <a:srcRect l="672" t="76794" r="59412" b="574"/>
          <a:stretch/>
        </p:blipFill>
        <p:spPr>
          <a:xfrm>
            <a:off x="5245060" y="5604510"/>
            <a:ext cx="2033826" cy="148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0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7 L 2.08333E-6 -3.7037E-7 C 0.00052 -0.03403 0.00052 -0.06805 0.0013 -0.10231 C 0.00169 -0.11991 0.00117 -0.1169 0.00755 -0.11111 C 0.00833 -0.1081 0.00937 -0.10532 0.01002 -0.10231 C 0.01263 -0.09143 0.00963 -0.09907 0.0138 -0.08657 C 0.01536 -0.08217 0.01783 -0.07847 0.01875 -0.07338 C 0.01966 -0.06898 0.01979 -0.06389 0.02135 -0.05995 C 0.02382 -0.05324 0.02434 -0.05231 0.0263 -0.04444 C 0.02682 -0.04236 0.02708 -0.03981 0.0276 -0.03773 C 0.02981 -0.02824 0.03151 -0.025 0.03502 -0.01551 C 0.04375 0.00741 0.03059 -0.02824 0.0401 -3.7037E-7 C 0.04166 0.00463 0.04414 0.00833 0.04505 0.01343 L 0.04752 0.02662 C 0.05455 -0.03495 0.04713 0.03449 0.05013 -0.13565 C 0.05013 -0.13866 0.05065 -0.1294 0.0513 -0.12662 C 0.05195 -0.1243 0.05312 -0.12222 0.05377 -0.11991 C 0.06419 -0.08773 0.05052 -0.1294 0.05755 -0.1044 C 0.06354 -0.08333 0.05612 -0.11875 0.06263 -0.08449 L 0.06757 -0.05787 L 0.06888 -0.05116 C 0.06927 -0.04884 0.06979 -0.04676 0.07005 -0.04444 C 0.07317 -0.02222 0.07148 -0.03241 0.07513 -0.01342 L 0.0776 -3.7037E-7 C 0.07799 0.00232 0.07812 0.00463 0.07877 0.00671 L 0.08138 0.01343 C 0.0832 0.02685 0.08203 0.01945 0.08502 0.03565 L 0.08632 0.04236 C 0.0901 0.01505 0.08619 0.04583 0.0888 -0.01782 C 0.08893 -0.02083 0.08984 -0.02361 0.0901 -0.02662 C 0.09062 -0.03264 0.09075 -0.03866 0.09127 -0.04444 C 0.09153 -0.04676 0.09218 -0.04884 0.09257 -0.05116 C 0.09309 -0.05393 0.09336 -0.05717 0.09388 -0.05995 C 0.09453 -0.06458 0.09635 -0.07338 0.09635 -0.07338 C 0.09674 -0.08217 0.09283 -0.09699 0.09752 -0.1 C 0.10208 -0.10301 0.10338 -0.0868 0.10638 -0.08009 C 0.10755 -0.07708 0.10911 -0.07454 0.11002 -0.07106 C 0.11263 -0.06204 0.1125 -0.06134 0.11627 -0.05324 C 0.11744 -0.05092 0.11914 -0.0493 0.12005 -0.04676 C 0.12213 -0.04097 0.12239 -0.03356 0.12513 -0.02893 C 0.1263 -0.02662 0.12773 -0.02477 0.12877 -0.02222 C 0.13073 -0.01805 0.13255 -0.01366 0.13385 -0.00879 C 0.13476 -0.00532 0.13711 0.00347 0.1388 0.00671 C 0.13984 0.00857 0.14127 0.00972 0.14257 0.01111 L 0.14752 0.02454 C 0.14843 0.02662 0.15117 0.0331 0.15013 0.03102 C 0.14882 0.02894 0.14739 0.02708 0.14635 0.02454 C 0.14531 0.02176 0.14479 0.01852 0.14388 0.01551 C 0.14231 0.01088 0.13984 0.00741 0.1388 0.00232 C 0.13763 -0.0044 0.13606 -0.01088 0.13502 -0.01782 C 0.13463 -0.02083 0.13437 -0.02384 0.13385 -0.02662 C 0.13372 -0.02708 0.12812 -0.05162 0.12877 -0.05116 L 0.13255 -0.04884 C 0.13385 -0.04676 0.13515 -0.04467 0.13632 -0.04213 C 0.13724 -0.04028 0.13789 -0.03773 0.1388 -0.03565 C 0.14127 -0.02963 0.14388 -0.02361 0.14635 -0.01782 L 0.15013 -0.00879 C 0.15338 0.01458 0.14895 -0.01296 0.1539 0.00671 C 0.15494 0.01088 0.15481 0.01621 0.15638 0.01991 C 0.16354 0.03912 0.15494 0.01505 0.16015 0.03333 C 0.1608 0.03565 0.16367 0.0382 0.16263 0.04005 C 0.16158 0.0419 0.16015 0.03704 0.15885 0.03565 C 0.15573 0.01875 0.15989 0.03958 0.15507 0.02222 C 0.15455 0.02014 0.15442 0.01759 0.1539 0.01551 C 0.15312 0.0132 0.15195 0.01134 0.1513 0.0088 C 0.15078 0.00671 0.15091 0.00417 0.15013 0.00232 C 0.14908 0.00023 0.14752 -0.00069 0.14635 -0.00231 C 0.14101 -0.03032 0.14987 0.01458 0.14257 -0.01551 C 0.14192 -0.01829 0.14192 -0.02153 0.14127 -0.02454 C 0.14062 -0.02824 0.13958 -0.03171 0.1388 -0.03565 C 0.1375 -0.04167 0.13698 -0.04745 0.13502 -0.05324 C 0.12838 -0.07477 0.13398 -0.05 0.12877 -0.07106 C 0.12578 -0.08356 0.12981 -0.07199 0.12513 -0.08657 C 0.12434 -0.08889 0.1233 -0.09097 0.12252 -0.09329 C 0.12135 -0.09745 0.12148 -0.1037 0.11888 -0.10671 C 0.11653 -0.10926 0.1138 -0.10972 0.11132 -0.11111 C 0.11002 -0.1118 0.10872 -0.11204 0.10755 -0.11342 C 0.10638 -0.11481 0.1052 -0.11667 0.10377 -0.11782 C 0.10169 -0.11967 0.09713 -0.12106 0.09505 -0.12222 C 0.09257 -0.12361 0.0901 -0.12523 0.08763 -0.12662 C 0.08424 -0.1287 0.08112 -0.13079 0.0776 -0.13102 C 0.06419 -0.13241 0.05091 -0.13264 0.03763 -0.13333 C 0.00039 -0.13842 0.01679 -0.13704 -0.0487 -0.13333 C -0.05547 -0.13287 -0.05534 -0.13055 -0.0612 -0.12893 C -0.06446 -0.12801 -0.06784 -0.12708 -0.07123 -0.12662 C -0.09076 -0.1243 -0.09076 -0.12454 -0.10365 -0.12454 " pathEditMode="relative" ptsTypes="AAAAAAAAAAAAAAAAAAAAAAAAAAAAAAAAAAAAAAAAAAAAAAAAAAAAAAAAAAAAAAAAAAAAAAAAAAAAAAAAAAAAAA">
                                      <p:cBhvr>
                                        <p:cTn id="6" dur="10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45 -0.02223 L -0.01992 0.4377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2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51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76" y="2054352"/>
            <a:ext cx="4064684" cy="4696968"/>
          </a:xfrm>
          <a:prstGeom prst="rect">
            <a:avLst/>
          </a:prstGeom>
        </p:spPr>
      </p:pic>
      <p:sp>
        <p:nvSpPr>
          <p:cNvPr id="2" name="Выноска-облако 1"/>
          <p:cNvSpPr/>
          <p:nvPr/>
        </p:nvSpPr>
        <p:spPr>
          <a:xfrm>
            <a:off x="2270760" y="0"/>
            <a:ext cx="4038600" cy="2054352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Чтобы получить лейку, вам нужно </a:t>
            </a:r>
            <a:r>
              <a:rPr lang="ru-RU" dirty="0" smtClean="0"/>
              <a:t>выполнить упр.51 на стр.31 и познакомиться с правилом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849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7331" t="48333" r="33088" b="27500"/>
          <a:stretch/>
        </p:blipFill>
        <p:spPr>
          <a:xfrm>
            <a:off x="792479" y="1508760"/>
            <a:ext cx="10417853" cy="359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9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375" b="90250" l="27500" r="44125"/>
                    </a14:imgEffect>
                  </a14:imgLayer>
                </a14:imgProps>
              </a:ext>
            </a:extLst>
          </a:blip>
          <a:srcRect l="27007" t="39430" r="55236" b="10108"/>
          <a:stretch/>
        </p:blipFill>
        <p:spPr>
          <a:xfrm>
            <a:off x="4778184" y="3794962"/>
            <a:ext cx="2151519" cy="30630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157021">
            <a:off x="9377483" y="2241292"/>
            <a:ext cx="3087248" cy="25675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375" b="90250" l="27500" r="44125"/>
                    </a14:imgEffect>
                  </a14:imgLayer>
                </a14:imgProps>
              </a:ext>
            </a:extLst>
          </a:blip>
          <a:srcRect l="27007" t="39430" r="55236" b="10108"/>
          <a:stretch/>
        </p:blipFill>
        <p:spPr>
          <a:xfrm>
            <a:off x="4778184" y="3794963"/>
            <a:ext cx="2151519" cy="306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9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2.29167E-6 0.00023 C -0.00391 -0.00139 -0.00781 -0.00208 -0.01159 -0.00417 C -0.01289 -0.00486 -0.0138 -0.00718 -0.01511 -0.0081 C -0.01654 -0.00926 -0.0181 -0.00949 -0.01966 -0.01018 C -0.02201 -0.01157 -0.02422 -0.01366 -0.02656 -0.01435 C -0.03099 -0.01574 -0.03854 -0.01805 -0.04271 -0.01852 C -0.0543 -0.01944 -0.06589 -0.01991 -0.07735 -0.02037 L -0.16276 -0.01852 C -0.16472 -0.01829 -0.17344 -0.01273 -0.17422 -0.01227 C -0.18125 -0.00926 -0.17735 -0.01111 -0.18581 -0.00625 C -0.18698 -0.00555 -0.18802 -0.0044 -0.18933 -0.00417 C -0.19961 -0.00093 -0.19388 -0.00255 -0.20664 -7.40741E-7 C -0.21654 0.00579 -0.20078 -0.00301 -0.21693 0.00417 C -0.21927 0.00509 -0.22162 0.00695 -0.22383 0.0081 C -0.225 0.0088 -0.2263 0.00926 -0.22735 0.01019 C -0.22891 0.01157 -0.23034 0.0132 -0.2319 0.01435 C -0.23308 0.01528 -0.23438 0.01551 -0.23542 0.01644 C -0.23672 0.01759 -0.23763 0.01945 -0.23893 0.0206 C -0.24115 0.02222 -0.24584 0.02454 -0.24584 0.02477 C -0.24662 0.02593 -0.24714 0.02778 -0.24818 0.0287 C -0.25026 0.03056 -0.25508 0.03287 -0.25508 0.0331 C -0.25586 0.03426 -0.25638 0.03611 -0.25729 0.03681 C -0.25951 0.03889 -0.26433 0.04097 -0.26433 0.0412 C -0.26498 0.04236 -0.26576 0.04398 -0.26654 0.04514 C -0.26771 0.04676 -0.26901 0.04745 -0.27005 0.04931 C -0.27526 0.05857 -0.26901 0.05347 -0.27578 0.05741 C -0.28138 0.06736 -0.27435 0.05532 -0.28151 0.06551 C -0.28242 0.0669 -0.28294 0.06852 -0.28386 0.06968 C -0.28607 0.07269 -0.29076 0.07801 -0.29076 0.07824 C -0.2931 0.08403 -0.29271 0.08472 -0.29662 0.0882 C -0.29688 0.08843 -0.2974 0.0882 -0.29766 0.0882 " pathEditMode="relative" rAng="0" ptsTypes="AAAAAAA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83" y="33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51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76" y="2054352"/>
            <a:ext cx="4064684" cy="4696968"/>
          </a:xfrm>
          <a:prstGeom prst="rect">
            <a:avLst/>
          </a:prstGeom>
        </p:spPr>
      </p:pic>
      <p:sp>
        <p:nvSpPr>
          <p:cNvPr id="2" name="Выноска-облако 1"/>
          <p:cNvSpPr/>
          <p:nvPr/>
        </p:nvSpPr>
        <p:spPr>
          <a:xfrm>
            <a:off x="2270760" y="313899"/>
            <a:ext cx="3761550" cy="1740453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Чтобы получить удобрение, вам нужно </a:t>
            </a:r>
            <a:r>
              <a:rPr lang="ru-RU" dirty="0" smtClean="0"/>
              <a:t>выполнить работу в парах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351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875" b="89500" l="42250" r="68000">
                        <a14:foregroundMark x1="63625" y1="63000" x2="60750" y2="58875"/>
                        <a14:foregroundMark x1="50375" y1="64500" x2="50563" y2="64625"/>
                        <a14:foregroundMark x1="47625" y1="62875" x2="47063" y2="61750"/>
                        <a14:foregroundMark x1="46188" y1="56875" x2="45938" y2="55750"/>
                        <a14:foregroundMark x1="48625" y1="53000" x2="49063" y2="52625"/>
                        <a14:foregroundMark x1="51000" y1="56500" x2="51000" y2="55375"/>
                        <a14:foregroundMark x1="49375" y1="57375" x2="49375" y2="57375"/>
                        <a14:backgroundMark x1="61375" y1="55500" x2="59938" y2="55000"/>
                        <a14:backgroundMark x1="59438" y1="55875" x2="58813" y2="57875"/>
                        <a14:backgroundMark x1="61375" y1="63375" x2="59813" y2="61375"/>
                        <a14:backgroundMark x1="57813" y1="63500" x2="58375" y2="61500"/>
                        <a14:backgroundMark x1="64250" y1="49875" x2="62563" y2="48500"/>
                        <a14:backgroundMark x1="52563" y1="61500" x2="52063" y2="59500"/>
                        <a14:backgroundMark x1="55375" y1="47875" x2="55375" y2="45125"/>
                        <a14:backgroundMark x1="54438" y1="54125" x2="54438" y2="52500"/>
                      </a14:backgroundRemoval>
                    </a14:imgEffect>
                  </a14:imgLayer>
                </a14:imgProps>
              </a:ext>
            </a:extLst>
          </a:blip>
          <a:srcRect l="41613" t="19727" r="31610" b="9001"/>
          <a:stretch/>
        </p:blipFill>
        <p:spPr>
          <a:xfrm>
            <a:off x="4097430" y="1427018"/>
            <a:ext cx="4080681" cy="54309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69767" y1="25000" x2="35000" y2="255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844959">
            <a:off x="46760" y="1579420"/>
            <a:ext cx="3506933" cy="35069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4544" y="3699862"/>
            <a:ext cx="2152075" cy="30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34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7037E-7 L 3.75E-6 0.00023 C 0.00286 0.00139 0.00573 0.00347 0.00885 0.00393 C 0.02994 0.0088 0.07291 0.0044 0.08476 0.00393 C 0.08554 0.00347 0.08645 0.00231 0.08737 0.00208 C 0.09908 -0.00208 0.10455 0.00069 0.11862 0.00208 C 0.12721 0.00694 0.11705 0.00162 0.13385 0.00602 C 0.13685 0.00694 0.13724 0.00856 0.1401 0.01018 C 0.14153 0.01088 0.14297 0.01181 0.1444 0.01204 C 0.15039 0.01366 0.16237 0.0162 0.16237 0.01643 C 0.1638 0.0169 0.16536 0.01736 0.16679 0.01829 C 0.1677 0.01875 0.16862 0.01968 0.16953 0.02014 C 0.17252 0.02176 0.17552 0.02199 0.17838 0.02431 C 0.18515 0.0294 0.1819 0.02731 0.18828 0.03032 C 0.18945 0.03171 0.19062 0.03287 0.19179 0.03426 C 0.19336 0.03611 0.19466 0.03866 0.19635 0.04028 C 0.19713 0.04143 0.19804 0.04167 0.19895 0.04236 C 0.19974 0.04375 0.20065 0.04537 0.20169 0.04653 C 0.20247 0.04745 0.20351 0.04722 0.20429 0.04838 C 0.20533 0.05 0.20599 0.05278 0.2069 0.0544 C 0.20781 0.05602 0.20885 0.05694 0.20963 0.05856 C 0.21028 0.05972 0.21067 0.06134 0.21145 0.0625 C 0.21315 0.06574 0.21406 0.06643 0.21601 0.06875 " pathEditMode="relative" rAng="0" ptsTypes="A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94" y="342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51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76" y="2054352"/>
            <a:ext cx="4064684" cy="4696968"/>
          </a:xfrm>
          <a:prstGeom prst="rect">
            <a:avLst/>
          </a:prstGeom>
        </p:spPr>
      </p:pic>
      <p:sp>
        <p:nvSpPr>
          <p:cNvPr id="2" name="Выноска-облако 1"/>
          <p:cNvSpPr/>
          <p:nvPr/>
        </p:nvSpPr>
        <p:spPr>
          <a:xfrm>
            <a:off x="2270759" y="313899"/>
            <a:ext cx="4102331" cy="1861265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Ребята, вы выращиваете дерево знаний, чтобы оно дало плоды – вам нужно поработать в группах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669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66307" t="11905" b="8475"/>
          <a:stretch/>
        </p:blipFill>
        <p:spPr>
          <a:xfrm>
            <a:off x="3579749" y="791029"/>
            <a:ext cx="5134759" cy="606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0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475" y="1012908"/>
            <a:ext cx="117286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Познакомиться с правописанием мягкого знака на конце имен существительных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после шипящих  </a:t>
            </a:r>
            <a:endParaRPr lang="ru-RU" sz="4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9990" y="2793547"/>
            <a:ext cx="1172864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sz="4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Узнаем когда нужно 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писать мягкий знак 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конце 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имен существительных 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шипящих</a:t>
            </a:r>
            <a:endParaRPr lang="ru-RU" sz="4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Научимся правильно определять написание мягкого знака на конце имен существительных</a:t>
            </a:r>
            <a:endParaRPr lang="ru-RU" sz="4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4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Сможем выполнить творческое задание</a:t>
            </a:r>
            <a:endParaRPr lang="ru-RU" sz="4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5475" y="-67240"/>
            <a:ext cx="119176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Тема: «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Мягкий 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знак на конце имен существительных после 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шипящих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4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9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672" y="498761"/>
            <a:ext cx="7093528" cy="635923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7540" y="3201327"/>
            <a:ext cx="2111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я могу …</a:t>
            </a:r>
          </a:p>
        </p:txBody>
      </p:sp>
      <p:sp>
        <p:nvSpPr>
          <p:cNvPr id="5" name="Прямоугольник 4"/>
          <p:cNvSpPr/>
          <p:nvPr/>
        </p:nvSpPr>
        <p:spPr>
          <a:xfrm rot="1996610">
            <a:off x="3722058" y="3675619"/>
            <a:ext cx="16135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научился …</a:t>
            </a:r>
          </a:p>
        </p:txBody>
      </p:sp>
      <p:sp>
        <p:nvSpPr>
          <p:cNvPr id="7" name="Прямоугольник 6"/>
          <p:cNvSpPr/>
          <p:nvPr/>
        </p:nvSpPr>
        <p:spPr>
          <a:xfrm rot="20365115">
            <a:off x="6860889" y="4349820"/>
            <a:ext cx="18946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трудно …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67810" y="4444887"/>
            <a:ext cx="12949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я узнал … </a:t>
            </a:r>
          </a:p>
        </p:txBody>
      </p:sp>
    </p:spTree>
    <p:extLst>
      <p:ext uri="{BB962C8B-B14F-4D97-AF65-F5344CB8AC3E}">
        <p14:creationId xmlns:p14="http://schemas.microsoft.com/office/powerpoint/2010/main" val="277504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</TotalTime>
  <Words>176</Words>
  <Application>Microsoft Office PowerPoint</Application>
  <PresentationFormat>Широкоэкранный</PresentationFormat>
  <Paragraphs>30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Хакер</dc:creator>
  <cp:lastModifiedBy>Хакер</cp:lastModifiedBy>
  <cp:revision>19</cp:revision>
  <dcterms:created xsi:type="dcterms:W3CDTF">2022-03-17T15:55:05Z</dcterms:created>
  <dcterms:modified xsi:type="dcterms:W3CDTF">2022-04-11T17:13:12Z</dcterms:modified>
</cp:coreProperties>
</file>