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15"/>
  </p:notesMasterIdLst>
  <p:sldIdLst>
    <p:sldId id="303" r:id="rId2"/>
    <p:sldId id="296" r:id="rId3"/>
    <p:sldId id="307" r:id="rId4"/>
    <p:sldId id="290" r:id="rId5"/>
    <p:sldId id="308" r:id="rId6"/>
    <p:sldId id="309" r:id="rId7"/>
    <p:sldId id="286" r:id="rId8"/>
    <p:sldId id="297" r:id="rId9"/>
    <p:sldId id="306" r:id="rId10"/>
    <p:sldId id="310" r:id="rId11"/>
    <p:sldId id="311" r:id="rId12"/>
    <p:sldId id="314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190B2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24" autoAdjust="0"/>
  </p:normalViewPr>
  <p:slideViewPr>
    <p:cSldViewPr>
      <p:cViewPr varScale="1">
        <p:scale>
          <a:sx n="70" d="100"/>
          <a:sy n="70" d="100"/>
        </p:scale>
        <p:origin x="50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F8DE7-B501-4C92-A837-6F3A6BAE6E0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8093E-A385-41FD-B75E-A3FC539441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38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F78C-CF48-4361-B6C5-EC9CD47E158D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48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6BC5F-6C4E-426A-89B3-049EE2C4C047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44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69AC0-6C49-4C80-A201-76AD31096819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346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EE14-8418-4E87-9553-63C6B32C8CB4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79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6E9AB-9B01-483E-8E2A-011B7B69C075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69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BF81-A714-4143-8C9A-205E34DCBAF9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E902-F066-4535-85AD-80C898C4ABA8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70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F3CC7-8158-4424-B3CC-CFED4A0DEB8C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6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D559-3794-4BFF-825B-0E2E7B89000E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11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C088-E6B7-4954-A93B-44A412A898A2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01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D084-CF15-43CC-AFE4-F6616233DF1C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73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E1654-3321-416B-B8A8-E2E7DAA1651F}" type="datetime1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94002-F274-4BE9-A8F2-1E6C419DE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63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accent1">
                <a:lumMod val="5000"/>
                <a:lumOff val="95000"/>
              </a:schemeClr>
            </a:gs>
            <a:gs pos="6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Picture 7"/>
          <p:cNvPicPr/>
          <p:nvPr/>
        </p:nvPicPr>
        <p:blipFill>
          <a:blip r:embed="rId2"/>
          <a:stretch>
            <a:fillRect/>
          </a:stretch>
        </p:blipFill>
        <p:spPr>
          <a:xfrm rot="20608913">
            <a:off x="693804" y="535210"/>
            <a:ext cx="3026800" cy="4057075"/>
          </a:xfrm>
          <a:prstGeom prst="rect">
            <a:avLst/>
          </a:prstGeom>
        </p:spPr>
      </p:pic>
      <p:pic>
        <p:nvPicPr>
          <p:cNvPr id="4" name="Picture 2" descr="Картинки по запросу математика моро 1 класс рабочая тетрадь 2 час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3757">
            <a:off x="6350160" y="1401191"/>
            <a:ext cx="2011247" cy="304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9712" y="4637933"/>
            <a:ext cx="51845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Доброе утро!</a:t>
            </a:r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737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844824"/>
            <a:ext cx="5532107" cy="414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1700808"/>
            <a:ext cx="15327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1+3</a:t>
            </a:r>
            <a:endParaRPr lang="ru-RU" sz="6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1700808"/>
            <a:ext cx="15327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2+5</a:t>
            </a:r>
            <a:endParaRPr lang="ru-RU" sz="6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1700808"/>
            <a:ext cx="13019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28760" y="1700808"/>
            <a:ext cx="13211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7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2924587"/>
            <a:ext cx="15327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4+2</a:t>
            </a:r>
            <a:endParaRPr lang="ru-RU" sz="6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2924587"/>
            <a:ext cx="131799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6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83938" y="4148366"/>
            <a:ext cx="12266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= 8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4148366"/>
            <a:ext cx="15327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7+1</a:t>
            </a:r>
            <a:endParaRPr lang="ru-RU" sz="6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60032" y="2924426"/>
            <a:ext cx="15327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3+2</a:t>
            </a:r>
            <a:endParaRPr lang="ru-RU" sz="6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24204" y="2924426"/>
            <a:ext cx="13019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5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60032" y="4148044"/>
            <a:ext cx="15327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3+1</a:t>
            </a:r>
            <a:endParaRPr lang="ru-RU" sz="6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11379" y="4148044"/>
            <a:ext cx="131478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9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" y="1036951"/>
            <a:ext cx="8229600" cy="1140736"/>
          </a:xfrm>
        </p:spPr>
        <p:txBody>
          <a:bodyPr>
            <a:normAutofit/>
          </a:bodyPr>
          <a:lstStyle/>
          <a:p>
            <a:r>
              <a:rPr lang="ru-RU" dirty="0" smtClean="0"/>
              <a:t>  </a:t>
            </a:r>
            <a:r>
              <a:rPr lang="ru-RU" sz="6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  </a:t>
            </a:r>
            <a:endParaRPr lang="ru-RU" sz="6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420888"/>
            <a:ext cx="803488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«Перемена     слагаемых»</a:t>
            </a:r>
            <a:endParaRPr lang="ru-RU" sz="7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84784"/>
            <a:ext cx="21247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Цель:</a:t>
            </a:r>
            <a:endParaRPr lang="ru-RU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484784"/>
            <a:ext cx="9145016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</a:t>
            </a:r>
            <a:r>
              <a:rPr lang="ru-RU" sz="4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закрепить </a:t>
            </a:r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применение переместительного закона</a:t>
            </a:r>
            <a:endParaRPr lang="ru-RU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665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997559"/>
            <a:ext cx="6414864" cy="532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8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WordArt 3"/>
          <p:cNvSpPr>
            <a:spLocks noChangeArrowheads="1" noChangeShapeType="1" noTextEdit="1"/>
          </p:cNvSpPr>
          <p:nvPr/>
        </p:nvSpPr>
        <p:spPr bwMode="auto">
          <a:xfrm>
            <a:off x="1835696" y="2879725"/>
            <a:ext cx="5832648" cy="429369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ПРОВЕРИМ!!!</a:t>
            </a:r>
          </a:p>
          <a:p>
            <a:pPr algn="ctr"/>
            <a:r>
              <a:rPr lang="ru-RU" sz="4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ДОКАЖЕМ!!!</a:t>
            </a:r>
          </a:p>
          <a:p>
            <a:pPr algn="ctr"/>
            <a:endParaRPr lang="ru-RU" sz="4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ru-RU" sz="4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ru-RU" sz="4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1444" name="Picture 4" descr="ludia-249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63825" cy="28797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f_47b00edfd70af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002748"/>
            <a:ext cx="2375272" cy="211984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6631" name="Picture 7" descr="f_47b00edfd70af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3616" y="880166"/>
            <a:ext cx="2448272" cy="2020796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6632" name="WordArt 8"/>
          <p:cNvSpPr>
            <a:spLocks noChangeArrowheads="1" noChangeShapeType="1" noTextEdit="1"/>
          </p:cNvSpPr>
          <p:nvPr/>
        </p:nvSpPr>
        <p:spPr bwMode="auto">
          <a:xfrm>
            <a:off x="4572000" y="404664"/>
            <a:ext cx="2880320" cy="13689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5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36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3" name="WordArt 9"/>
          <p:cNvSpPr>
            <a:spLocks noChangeArrowheads="1" noChangeShapeType="1" noTextEdit="1"/>
          </p:cNvSpPr>
          <p:nvPr/>
        </p:nvSpPr>
        <p:spPr bwMode="auto">
          <a:xfrm>
            <a:off x="1295648" y="4751685"/>
            <a:ext cx="2808312" cy="158561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28"/>
              </a:avLst>
            </a:prstTxWarp>
          </a:bodyPr>
          <a:lstStyle/>
          <a:p>
            <a:pPr algn="ctr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6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5" name="WordArt 11"/>
          <p:cNvSpPr>
            <a:spLocks noChangeArrowheads="1" noChangeShapeType="1" noTextEdit="1"/>
          </p:cNvSpPr>
          <p:nvPr/>
        </p:nvSpPr>
        <p:spPr bwMode="auto">
          <a:xfrm>
            <a:off x="2051720" y="2636912"/>
            <a:ext cx="5111750" cy="1368425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2711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endParaRPr lang="ru-RU" sz="3600" b="1" kern="10" dirty="0">
              <a:ln w="9525">
                <a:round/>
                <a:headEnd/>
                <a:tailEnd/>
              </a:ln>
              <a:solidFill>
                <a:srgbClr val="7030A0"/>
              </a:solidFill>
              <a:latin typeface="Comic Sans MS"/>
            </a:endParaRPr>
          </a:p>
        </p:txBody>
      </p:sp>
      <p:sp>
        <p:nvSpPr>
          <p:cNvPr id="26636" name="WordArt 12"/>
          <p:cNvSpPr>
            <a:spLocks noChangeArrowheads="1" noChangeShapeType="1" noTextEdit="1"/>
          </p:cNvSpPr>
          <p:nvPr/>
        </p:nvSpPr>
        <p:spPr bwMode="auto">
          <a:xfrm>
            <a:off x="6372225" y="764704"/>
            <a:ext cx="1728788" cy="96567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999"/>
              </a:avLst>
            </a:prstTxWarp>
          </a:bodyPr>
          <a:lstStyle/>
          <a:p>
            <a:pPr algn="ctr"/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6637" name="WordArt 13"/>
          <p:cNvSpPr>
            <a:spLocks noChangeArrowheads="1" noChangeShapeType="1" noTextEdit="1"/>
          </p:cNvSpPr>
          <p:nvPr/>
        </p:nvSpPr>
        <p:spPr bwMode="auto">
          <a:xfrm>
            <a:off x="3492500" y="5445225"/>
            <a:ext cx="1728788" cy="8936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211960" y="2132856"/>
            <a:ext cx="108012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5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/>
      <p:bldP spid="26633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288067"/>
            <a:ext cx="6102424" cy="40682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77594" y="1364737"/>
            <a:ext cx="4442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Физминутка</a:t>
            </a:r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03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708920"/>
            <a:ext cx="8928493" cy="173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11" y="1091282"/>
            <a:ext cx="8193589" cy="544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4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Работа в парах:</a:t>
            </a:r>
            <a:endParaRPr lang="ru-RU" sz="3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1075761"/>
            <a:ext cx="4572000" cy="4162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3+5       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3+2                       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1+8       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5+3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2+3       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4+1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1+4       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8+1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2+7       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4+3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3+4       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7+2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735" y="5303940"/>
            <a:ext cx="2054530" cy="1390008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923928" y="1484784"/>
            <a:ext cx="1224136" cy="6480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23928" y="2229962"/>
            <a:ext cx="1149270" cy="11990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3923928" y="1422669"/>
            <a:ext cx="1149270" cy="12272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923928" y="2829481"/>
            <a:ext cx="1091260" cy="6656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923928" y="4221088"/>
            <a:ext cx="114927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3923928" y="4293096"/>
            <a:ext cx="109126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51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смайл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284984"/>
            <a:ext cx="3565808" cy="2584209"/>
          </a:xfrm>
          <a:prstGeom prst="rect">
            <a:avLst/>
          </a:prstGeom>
        </p:spPr>
      </p:pic>
      <p:pic>
        <p:nvPicPr>
          <p:cNvPr id="4" name="Рисунок 3" descr="смайл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628800"/>
            <a:ext cx="1793103" cy="1857388"/>
          </a:xfrm>
          <a:prstGeom prst="rect">
            <a:avLst/>
          </a:prstGeom>
        </p:spPr>
      </p:pic>
      <p:pic>
        <p:nvPicPr>
          <p:cNvPr id="5" name="Рисунок 4" descr="смайл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2420888"/>
            <a:ext cx="1590679" cy="170960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260648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  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окончен…</a:t>
            </a:r>
            <a:endParaRPr lang="ru-RU" sz="7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4002-F274-4BE9-A8F2-1E6C419DECB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</TotalTime>
  <Words>68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 Unicode MS</vt:lpstr>
      <vt:lpstr>Arial</vt:lpstr>
      <vt:lpstr>Calibri</vt:lpstr>
      <vt:lpstr>Calibri Light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  Тема урока: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в парах: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математики в 1 классе</dc:title>
  <dc:creator>Пользователь</dc:creator>
  <cp:lastModifiedBy>Хакер</cp:lastModifiedBy>
  <cp:revision>134</cp:revision>
  <dcterms:created xsi:type="dcterms:W3CDTF">2013-12-05T11:50:11Z</dcterms:created>
  <dcterms:modified xsi:type="dcterms:W3CDTF">2021-01-21T18:23:38Z</dcterms:modified>
</cp:coreProperties>
</file>